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4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64" r:id="rId11"/>
    <p:sldId id="308" r:id="rId12"/>
    <p:sldId id="261" r:id="rId13"/>
    <p:sldId id="362" r:id="rId14"/>
    <p:sldId id="268" r:id="rId15"/>
    <p:sldId id="309" r:id="rId16"/>
    <p:sldId id="298" r:id="rId17"/>
    <p:sldId id="312" r:id="rId18"/>
    <p:sldId id="301" r:id="rId19"/>
    <p:sldId id="304" r:id="rId20"/>
    <p:sldId id="286" r:id="rId21"/>
    <p:sldId id="272" r:id="rId22"/>
    <p:sldId id="291" r:id="rId23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M Sans" pitchFamily="2" charset="0"/>
      <p:regular r:id="rId33"/>
      <p:bold r:id="rId34"/>
      <p:italic r:id="rId35"/>
      <p:boldItalic r:id="rId36"/>
    </p:embeddedFont>
    <p:embeddedFont>
      <p:font typeface="Figtree" panose="020B0604020202020204" charset="0"/>
      <p:regular r:id="rId37"/>
      <p:bold r:id="rId38"/>
      <p:italic r:id="rId39"/>
      <p:boldItalic r:id="rId40"/>
    </p:embeddedFont>
    <p:embeddedFont>
      <p:font typeface="Fira Sans Extra Condensed" panose="020B0503050000020004" pitchFamily="34" charset="0"/>
      <p:regular r:id="rId41"/>
      <p:bold r:id="rId42"/>
    </p:embeddedFont>
    <p:embeddedFont>
      <p:font typeface="Geologica" panose="020B0604020202020204" charset="0"/>
      <p:regular r:id="rId43"/>
      <p:bold r:id="rId44"/>
    </p:embeddedFont>
    <p:embeddedFont>
      <p:font typeface="Geologica SemiBold" panose="020B0604020202020204" charset="0"/>
      <p:regular r:id="rId45"/>
      <p:bold r:id="rId46"/>
    </p:embeddedFont>
    <p:embeddedFont>
      <p:font typeface="Nunito Light" pitchFamily="2" charset="0"/>
      <p:regular r:id="rId47"/>
      <p:italic r:id="rId48"/>
    </p:embeddedFont>
    <p:embeddedFont>
      <p:font typeface="Proxima Nova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AF9"/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font" Target="fonts/font1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7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1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7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33.png"/><Relationship Id="rId5" Type="http://schemas.openxmlformats.org/officeDocument/2006/relationships/image" Target="../media/image28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1966" y="2076159"/>
            <a:ext cx="3690754" cy="23551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48732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921759052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304438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1000099" y="870727"/>
            <a:ext cx="8588388" cy="4272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Améliorer l’aspect esthétique et ergonomique du formulaire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Ajouter une option qui adapte le formulaire à l’écran de l’utilisateur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Choisir les produits à ramener et à tester pour la soutenance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Faire une vidéo de démonstration par prudence </a:t>
            </a: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lnSpc>
                <a:spcPct val="200000"/>
              </a:lnSpc>
              <a:buFont typeface="Calibri"/>
              <a:buChar char="-"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2" name="Image 1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BAB43AA8-9A3E-C028-64B4-C69B579C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274" y="397112"/>
            <a:ext cx="516468" cy="3873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0" y="-34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pic>
        <p:nvPicPr>
          <p:cNvPr id="7" name="Image 6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96C456DC-E459-D58C-6EC3-5E53048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35" y="0"/>
            <a:ext cx="1001065" cy="750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D60521-0813-3FDE-57D6-85049B8E953C}"/>
              </a:ext>
            </a:extLst>
          </p:cNvPr>
          <p:cNvSpPr txBox="1"/>
          <p:nvPr/>
        </p:nvSpPr>
        <p:spPr>
          <a:xfrm>
            <a:off x="390498" y="125357"/>
            <a:ext cx="8588388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du formulaire 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: des recommandations de l’Etat par exemple. </a:t>
            </a:r>
            <a:endParaRPr lang="fr-FR" sz="160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fr-FR" sz="1600" b="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Optimisation du code : explorez les techniques afin d’améliorer la performance de notre modèle choisi.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Changer les fonctions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en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PtrSafe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12 878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15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9A8385F-7280-3C05-6BDE-565279186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10" y="981882"/>
            <a:ext cx="3947502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dirty="0" err="1"/>
              <a:t>Random</a:t>
            </a:r>
            <a:r>
              <a:rPr lang="fr-FR" sz="1200" dirty="0"/>
              <a:t> Forest 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</a:t>
            </a:r>
            <a:r>
              <a:rPr lang="fr-FR" sz="2600"/>
              <a:t>en deux/trois </a:t>
            </a:r>
            <a:r>
              <a:rPr lang="fr-FR" sz="2600" dirty="0"/>
              <a:t>mots branchés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26" y="1356189"/>
            <a:ext cx="2438611" cy="2438611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33573"/>
              </p:ext>
            </p:extLst>
          </p:nvPr>
        </p:nvGraphicFramePr>
        <p:xfrm>
          <a:off x="-431541" y="731375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2416124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1117</Words>
  <Application>Microsoft Office PowerPoint</Application>
  <PresentationFormat>Affichage à l'écran (16:9)</PresentationFormat>
  <Paragraphs>214</Paragraphs>
  <Slides>21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34" baseType="lpstr">
      <vt:lpstr>DM Sans</vt:lpstr>
      <vt:lpstr>Arial</vt:lpstr>
      <vt:lpstr>Figtree</vt:lpstr>
      <vt:lpstr>Nunito Light</vt:lpstr>
      <vt:lpstr>Fira Sans Extra Condensed</vt:lpstr>
      <vt:lpstr>Proxima Nova</vt:lpstr>
      <vt:lpstr>Times New Roman</vt:lpstr>
      <vt:lpstr>Geologica</vt:lpstr>
      <vt:lpstr>Aptos Narrow</vt:lpstr>
      <vt:lpstr>Calibri</vt:lpstr>
      <vt:lpstr>Geologica SemiBold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Présentation PowerPoint</vt:lpstr>
      <vt:lpstr>L’application</vt:lpstr>
      <vt:lpstr>L’application</vt:lpstr>
      <vt:lpstr>Présentation PowerPoint</vt:lpstr>
      <vt:lpstr>Interface d’accueil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673</cp:revision>
  <dcterms:modified xsi:type="dcterms:W3CDTF">2023-12-05T09:12:18Z</dcterms:modified>
</cp:coreProperties>
</file>